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7562850" cx="10688625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Lg29bO4+CahaCF6Opn/cuUAc9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Eifion Jon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2" orient="horz"/>
        <p:guide pos="336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customschemas.google.com/relationships/presentationmetadata" Target="meta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0-21T17:02:53.274">
    <p:pos x="3230" y="3950"/>
    <p:text>Please change "83,000 Businesses" to "72,000 Enterprises"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D5bB2L4"/>
      </p:ext>
    </p:extLst>
  </p:cm>
  <p:cm authorId="0" idx="2" dt="2019-10-21T17:02:53.274">
    <p:pos x="3230" y="3950"/>
    <p:text>This will also need changing on the same graphic on the website and in the progress statements on the website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D5bB2L8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45660" cy="49871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836" y="1"/>
            <a:ext cx="2945660" cy="49871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031875" y="1241425"/>
            <a:ext cx="4733925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61"/>
            <a:ext cx="5438140" cy="390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517"/>
            <a:ext cx="2945660" cy="498709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836" y="9429517"/>
            <a:ext cx="2945660" cy="498709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591a1a841_0_4:notes"/>
          <p:cNvSpPr/>
          <p:nvPr>
            <p:ph idx="2" type="sldImg"/>
          </p:nvPr>
        </p:nvSpPr>
        <p:spPr>
          <a:xfrm>
            <a:off x="1031875" y="1241425"/>
            <a:ext cx="4734000" cy="33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591a1a841_0_4:notes"/>
          <p:cNvSpPr txBox="1"/>
          <p:nvPr>
            <p:ph idx="1" type="body"/>
          </p:nvPr>
        </p:nvSpPr>
        <p:spPr>
          <a:xfrm>
            <a:off x="679768" y="4777961"/>
            <a:ext cx="5438100" cy="39093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6591a1a841_0_4:notes"/>
          <p:cNvSpPr txBox="1"/>
          <p:nvPr>
            <p:ph idx="12" type="sldNum"/>
          </p:nvPr>
        </p:nvSpPr>
        <p:spPr>
          <a:xfrm>
            <a:off x="3850836" y="9429517"/>
            <a:ext cx="2945700" cy="4986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/>
          <p:nvPr>
            <p:ph idx="2" type="sldImg"/>
          </p:nvPr>
        </p:nvSpPr>
        <p:spPr>
          <a:xfrm>
            <a:off x="1031875" y="1241425"/>
            <a:ext cx="4733925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79768" y="4777961"/>
            <a:ext cx="5438140" cy="390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 txBox="1"/>
          <p:nvPr>
            <p:ph idx="12" type="sldNum"/>
          </p:nvPr>
        </p:nvSpPr>
        <p:spPr>
          <a:xfrm>
            <a:off x="3850836" y="9429517"/>
            <a:ext cx="2945660" cy="498709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59a365d28_0_0:notes"/>
          <p:cNvSpPr/>
          <p:nvPr>
            <p:ph idx="2" type="sldImg"/>
          </p:nvPr>
        </p:nvSpPr>
        <p:spPr>
          <a:xfrm>
            <a:off x="1031875" y="1241425"/>
            <a:ext cx="4734000" cy="33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659a365d28_0_0:notes"/>
          <p:cNvSpPr txBox="1"/>
          <p:nvPr>
            <p:ph idx="1" type="body"/>
          </p:nvPr>
        </p:nvSpPr>
        <p:spPr>
          <a:xfrm>
            <a:off x="679768" y="4777961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659a365d28_0_0:notes"/>
          <p:cNvSpPr txBox="1"/>
          <p:nvPr>
            <p:ph idx="12" type="sldNum"/>
          </p:nvPr>
        </p:nvSpPr>
        <p:spPr>
          <a:xfrm>
            <a:off x="3850836" y="9429517"/>
            <a:ext cx="2945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/>
          <p:nvPr>
            <p:ph idx="2" type="sldImg"/>
          </p:nvPr>
        </p:nvSpPr>
        <p:spPr>
          <a:xfrm>
            <a:off x="1031875" y="1241425"/>
            <a:ext cx="4733925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79768" y="4777961"/>
            <a:ext cx="5438140" cy="390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 txBox="1"/>
          <p:nvPr>
            <p:ph idx="12" type="sldNum"/>
          </p:nvPr>
        </p:nvSpPr>
        <p:spPr>
          <a:xfrm>
            <a:off x="3850836" y="9429517"/>
            <a:ext cx="2945660" cy="498709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57d11ba72_0_16:notes"/>
          <p:cNvSpPr/>
          <p:nvPr>
            <p:ph idx="2" type="sldImg"/>
          </p:nvPr>
        </p:nvSpPr>
        <p:spPr>
          <a:xfrm>
            <a:off x="1031875" y="1241425"/>
            <a:ext cx="4734000" cy="33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57d11ba72_0_16:notes"/>
          <p:cNvSpPr txBox="1"/>
          <p:nvPr>
            <p:ph idx="1" type="body"/>
          </p:nvPr>
        </p:nvSpPr>
        <p:spPr>
          <a:xfrm>
            <a:off x="679768" y="4777961"/>
            <a:ext cx="5438100" cy="39093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657d11ba72_0_16:notes"/>
          <p:cNvSpPr txBox="1"/>
          <p:nvPr>
            <p:ph idx="12" type="sldNum"/>
          </p:nvPr>
        </p:nvSpPr>
        <p:spPr>
          <a:xfrm>
            <a:off x="3850836" y="9429517"/>
            <a:ext cx="2945700" cy="4986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57d11ba72_0_47:notes"/>
          <p:cNvSpPr/>
          <p:nvPr>
            <p:ph idx="2" type="sldImg"/>
          </p:nvPr>
        </p:nvSpPr>
        <p:spPr>
          <a:xfrm>
            <a:off x="1031875" y="1241425"/>
            <a:ext cx="4734000" cy="33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57d11ba72_0_47:notes"/>
          <p:cNvSpPr txBox="1"/>
          <p:nvPr>
            <p:ph idx="1" type="body"/>
          </p:nvPr>
        </p:nvSpPr>
        <p:spPr>
          <a:xfrm>
            <a:off x="679768" y="4777961"/>
            <a:ext cx="5438100" cy="39093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657d11ba72_0_47:notes"/>
          <p:cNvSpPr txBox="1"/>
          <p:nvPr>
            <p:ph idx="12" type="sldNum"/>
          </p:nvPr>
        </p:nvSpPr>
        <p:spPr>
          <a:xfrm>
            <a:off x="3850836" y="9429517"/>
            <a:ext cx="2945700" cy="4986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57d11ba72_0_54:notes"/>
          <p:cNvSpPr/>
          <p:nvPr>
            <p:ph idx="2" type="sldImg"/>
          </p:nvPr>
        </p:nvSpPr>
        <p:spPr>
          <a:xfrm>
            <a:off x="1031875" y="1241425"/>
            <a:ext cx="4734000" cy="33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57d11ba72_0_54:notes"/>
          <p:cNvSpPr txBox="1"/>
          <p:nvPr>
            <p:ph idx="1" type="body"/>
          </p:nvPr>
        </p:nvSpPr>
        <p:spPr>
          <a:xfrm>
            <a:off x="679768" y="4777961"/>
            <a:ext cx="5438100" cy="39093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657d11ba72_0_54:notes"/>
          <p:cNvSpPr txBox="1"/>
          <p:nvPr>
            <p:ph idx="12" type="sldNum"/>
          </p:nvPr>
        </p:nvSpPr>
        <p:spPr>
          <a:xfrm>
            <a:off x="3850836" y="9429517"/>
            <a:ext cx="2945700" cy="4986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79768" y="4777961"/>
            <a:ext cx="5438140" cy="3909237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1031875" y="1241425"/>
            <a:ext cx="4733925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79768" y="4777961"/>
            <a:ext cx="5438140" cy="3909237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031875" y="1241425"/>
            <a:ext cx="4733925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2848754" y="-549656"/>
            <a:ext cx="4991131" cy="9619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5725268" y="2326859"/>
            <a:ext cx="6452932" cy="2404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826309" y="10988"/>
            <a:ext cx="6452932" cy="7036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534989" y="303213"/>
            <a:ext cx="9618663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534989" y="1765301"/>
            <a:ext cx="9618663" cy="4991101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rtOftheSW-Powerpoint-template_cover.jpg" id="96" name="Google Shape;9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349" y="0"/>
            <a:ext cx="10707688" cy="75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>
            <p:ph type="title"/>
          </p:nvPr>
        </p:nvSpPr>
        <p:spPr>
          <a:xfrm>
            <a:off x="5676899" y="4192594"/>
            <a:ext cx="4660902" cy="1502066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264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5676899" y="5694660"/>
            <a:ext cx="4660902" cy="165437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rmAutofit/>
          </a:bodyPr>
          <a:lstStyle>
            <a:lvl1pPr indent="-228600" lvl="0" marL="457200" algn="r">
              <a:spcBef>
                <a:spcPts val="377"/>
              </a:spcBef>
              <a:spcAft>
                <a:spcPts val="0"/>
              </a:spcAft>
              <a:buClr>
                <a:srgbClr val="FFFFFF"/>
              </a:buClr>
              <a:buSzPts val="1887"/>
              <a:buNone/>
              <a:defRPr b="1" sz="1887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96"/>
              </a:spcBef>
              <a:spcAft>
                <a:spcPts val="0"/>
              </a:spcAft>
              <a:buClr>
                <a:srgbClr val="888888"/>
              </a:buClr>
              <a:buSzPts val="1982"/>
              <a:buNone/>
              <a:defRPr sz="1982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698"/>
              <a:buNone/>
              <a:defRPr sz="1698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2"/>
              </a:spcBef>
              <a:spcAft>
                <a:spcPts val="0"/>
              </a:spcAft>
              <a:buClr>
                <a:srgbClr val="888888"/>
              </a:buClr>
              <a:buSzPts val="1510"/>
              <a:buNone/>
              <a:defRPr sz="151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2"/>
              </a:spcBef>
              <a:spcAft>
                <a:spcPts val="0"/>
              </a:spcAft>
              <a:buClr>
                <a:srgbClr val="888888"/>
              </a:buClr>
              <a:buSzPts val="1510"/>
              <a:buNone/>
              <a:defRPr sz="151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2"/>
              </a:spcBef>
              <a:spcAft>
                <a:spcPts val="0"/>
              </a:spcAft>
              <a:buClr>
                <a:srgbClr val="888888"/>
              </a:buClr>
              <a:buSzPts val="1510"/>
              <a:buNone/>
              <a:defRPr sz="151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2"/>
              </a:spcBef>
              <a:spcAft>
                <a:spcPts val="0"/>
              </a:spcAft>
              <a:buClr>
                <a:srgbClr val="888888"/>
              </a:buClr>
              <a:buSzPts val="1510"/>
              <a:buNone/>
              <a:defRPr sz="151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2"/>
              </a:spcBef>
              <a:spcAft>
                <a:spcPts val="0"/>
              </a:spcAft>
              <a:buClr>
                <a:srgbClr val="888888"/>
              </a:buClr>
              <a:buSzPts val="1510"/>
              <a:buNone/>
              <a:defRPr sz="151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2"/>
              </a:spcBef>
              <a:spcAft>
                <a:spcPts val="0"/>
              </a:spcAft>
              <a:buClr>
                <a:srgbClr val="888888"/>
              </a:buClr>
              <a:buSzPts val="1510"/>
              <a:buNone/>
              <a:defRPr sz="151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rtOftheSW-Powerpoint-template_cover2.jpg" id="100" name="Google Shape;10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349" y="0"/>
            <a:ext cx="10707688" cy="75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>
            <p:ph type="title"/>
          </p:nvPr>
        </p:nvSpPr>
        <p:spPr>
          <a:xfrm>
            <a:off x="5676899" y="4725994"/>
            <a:ext cx="4660902" cy="1502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264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534989" y="303213"/>
            <a:ext cx="9618663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534989" y="1765301"/>
            <a:ext cx="4732337" cy="4991101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96303" lvl="0" marL="457200" algn="l">
              <a:spcBef>
                <a:spcPts val="528"/>
              </a:spcBef>
              <a:spcAft>
                <a:spcPts val="0"/>
              </a:spcAft>
              <a:buClr>
                <a:srgbClr val="1F497D"/>
              </a:buClr>
              <a:buSzPts val="2641"/>
              <a:buChar char="•"/>
              <a:defRPr sz="2641"/>
            </a:lvl1pPr>
            <a:lvl2pPr indent="-372364" lvl="1" marL="914400" algn="l">
              <a:spcBef>
                <a:spcPts val="453"/>
              </a:spcBef>
              <a:spcAft>
                <a:spcPts val="0"/>
              </a:spcAft>
              <a:buClr>
                <a:srgbClr val="1F497D"/>
              </a:buClr>
              <a:buSzPts val="2264"/>
              <a:buChar char="–"/>
              <a:defRPr sz="2264"/>
            </a:lvl2pPr>
            <a:lvl3pPr indent="-348424" lvl="2" marL="1371600" algn="l">
              <a:spcBef>
                <a:spcPts val="377"/>
              </a:spcBef>
              <a:spcAft>
                <a:spcPts val="0"/>
              </a:spcAft>
              <a:buClr>
                <a:srgbClr val="1F497D"/>
              </a:buClr>
              <a:buSzPts val="1887"/>
              <a:buChar char="•"/>
              <a:defRPr sz="1887"/>
            </a:lvl3pPr>
            <a:lvl4pPr indent="-336422" lvl="3" marL="18288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Char char="–"/>
              <a:defRPr sz="1698"/>
            </a:lvl4pPr>
            <a:lvl5pPr indent="-336423" lvl="4" marL="22860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Char char="»"/>
              <a:defRPr sz="1698"/>
            </a:lvl5pPr>
            <a:lvl6pPr indent="-336423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6pPr>
            <a:lvl7pPr indent="-336423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7pPr>
            <a:lvl8pPr indent="-336422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8pPr>
            <a:lvl9pPr indent="-336422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5419727" y="1765301"/>
            <a:ext cx="4733925" cy="4991101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96303" lvl="0" marL="457200" algn="l">
              <a:spcBef>
                <a:spcPts val="528"/>
              </a:spcBef>
              <a:spcAft>
                <a:spcPts val="0"/>
              </a:spcAft>
              <a:buClr>
                <a:srgbClr val="1F497D"/>
              </a:buClr>
              <a:buSzPts val="2641"/>
              <a:buChar char="•"/>
              <a:defRPr sz="2641"/>
            </a:lvl1pPr>
            <a:lvl2pPr indent="-372364" lvl="1" marL="914400" algn="l">
              <a:spcBef>
                <a:spcPts val="453"/>
              </a:spcBef>
              <a:spcAft>
                <a:spcPts val="0"/>
              </a:spcAft>
              <a:buClr>
                <a:srgbClr val="1F497D"/>
              </a:buClr>
              <a:buSzPts val="2264"/>
              <a:buChar char="–"/>
              <a:defRPr sz="2264"/>
            </a:lvl2pPr>
            <a:lvl3pPr indent="-348424" lvl="2" marL="1371600" algn="l">
              <a:spcBef>
                <a:spcPts val="377"/>
              </a:spcBef>
              <a:spcAft>
                <a:spcPts val="0"/>
              </a:spcAft>
              <a:buClr>
                <a:srgbClr val="1F497D"/>
              </a:buClr>
              <a:buSzPts val="1887"/>
              <a:buChar char="•"/>
              <a:defRPr sz="1887"/>
            </a:lvl3pPr>
            <a:lvl4pPr indent="-336422" lvl="3" marL="18288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Char char="–"/>
              <a:defRPr sz="1698"/>
            </a:lvl4pPr>
            <a:lvl5pPr indent="-336423" lvl="4" marL="22860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Char char="»"/>
              <a:defRPr sz="1698"/>
            </a:lvl5pPr>
            <a:lvl6pPr indent="-336423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6pPr>
            <a:lvl7pPr indent="-336423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7pPr>
            <a:lvl8pPr indent="-336422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8pPr>
            <a:lvl9pPr indent="-336422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534432" y="1692890"/>
            <a:ext cx="4722671" cy="705515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rmAutofit/>
          </a:bodyPr>
          <a:lstStyle>
            <a:lvl1pPr indent="-228600" lvl="0" marL="457200" algn="l">
              <a:spcBef>
                <a:spcPts val="453"/>
              </a:spcBef>
              <a:spcAft>
                <a:spcPts val="0"/>
              </a:spcAft>
              <a:buClr>
                <a:srgbClr val="1F497D"/>
              </a:buClr>
              <a:buSzPts val="2264"/>
              <a:buNone/>
              <a:defRPr b="1" sz="2264"/>
            </a:lvl1pPr>
            <a:lvl2pPr indent="-228600" lvl="1" marL="914400" algn="l">
              <a:spcBef>
                <a:spcPts val="434"/>
              </a:spcBef>
              <a:spcAft>
                <a:spcPts val="0"/>
              </a:spcAft>
              <a:buClr>
                <a:srgbClr val="1F497D"/>
              </a:buClr>
              <a:buSzPts val="2170"/>
              <a:buNone/>
              <a:defRPr b="1" sz="2170"/>
            </a:lvl2pPr>
            <a:lvl3pPr indent="-228600" lvl="2" marL="1371600" algn="l">
              <a:spcBef>
                <a:spcPts val="396"/>
              </a:spcBef>
              <a:spcAft>
                <a:spcPts val="0"/>
              </a:spcAft>
              <a:buClr>
                <a:srgbClr val="1F497D"/>
              </a:buClr>
              <a:buSzPts val="1982"/>
              <a:buNone/>
              <a:defRPr b="1" sz="1982"/>
            </a:lvl3pPr>
            <a:lvl4pPr indent="-228600" lvl="3" marL="18288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None/>
              <a:defRPr b="1" sz="1698"/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None/>
              <a:defRPr b="1" sz="1698"/>
            </a:lvl5pPr>
            <a:lvl6pPr indent="-22860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None/>
              <a:defRPr b="1" sz="1698"/>
            </a:lvl6pPr>
            <a:lvl7pPr indent="-22860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None/>
              <a:defRPr b="1" sz="1698"/>
            </a:lvl7pPr>
            <a:lvl8pPr indent="-22860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None/>
              <a:defRPr b="1" sz="1698"/>
            </a:lvl8pPr>
            <a:lvl9pPr indent="-22860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None/>
              <a:defRPr b="1" sz="1698"/>
            </a:lvl9pPr>
          </a:lstStyle>
          <a:p/>
        </p:txBody>
      </p:sp>
      <p:sp>
        <p:nvSpPr>
          <p:cNvPr id="109" name="Google Shape;109;p16"/>
          <p:cNvSpPr txBox="1"/>
          <p:nvPr>
            <p:ph idx="2" type="body"/>
          </p:nvPr>
        </p:nvSpPr>
        <p:spPr>
          <a:xfrm>
            <a:off x="534432" y="2398405"/>
            <a:ext cx="4722671" cy="435739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90334" lvl="0" marL="457200" algn="l">
              <a:spcBef>
                <a:spcPts val="509"/>
              </a:spcBef>
              <a:spcAft>
                <a:spcPts val="0"/>
              </a:spcAft>
              <a:buClr>
                <a:srgbClr val="1F497D"/>
              </a:buClr>
              <a:buSzPts val="2547"/>
              <a:buChar char="•"/>
              <a:defRPr sz="2547"/>
            </a:lvl1pPr>
            <a:lvl2pPr indent="-366394" lvl="1" marL="914400" algn="l">
              <a:spcBef>
                <a:spcPts val="434"/>
              </a:spcBef>
              <a:spcAft>
                <a:spcPts val="0"/>
              </a:spcAft>
              <a:buClr>
                <a:srgbClr val="1F497D"/>
              </a:buClr>
              <a:buSzPts val="2170"/>
              <a:buChar char="–"/>
              <a:defRPr sz="2170"/>
            </a:lvl2pPr>
            <a:lvl3pPr indent="-354457" lvl="2" marL="1371600" algn="l">
              <a:spcBef>
                <a:spcPts val="396"/>
              </a:spcBef>
              <a:spcAft>
                <a:spcPts val="0"/>
              </a:spcAft>
              <a:buClr>
                <a:srgbClr val="1F497D"/>
              </a:buClr>
              <a:buSzPts val="1982"/>
              <a:buChar char="•"/>
              <a:defRPr sz="1982"/>
            </a:lvl3pPr>
            <a:lvl4pPr indent="-336422" lvl="3" marL="18288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Char char="–"/>
              <a:defRPr sz="1698"/>
            </a:lvl4pPr>
            <a:lvl5pPr indent="-336423" lvl="4" marL="22860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Char char="»"/>
              <a:defRPr sz="1698"/>
            </a:lvl5pPr>
            <a:lvl6pPr indent="-336423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6pPr>
            <a:lvl7pPr indent="-336423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7pPr>
            <a:lvl8pPr indent="-336422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8pPr>
            <a:lvl9pPr indent="-336422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9pPr>
          </a:lstStyle>
          <a:p/>
        </p:txBody>
      </p:sp>
      <p:sp>
        <p:nvSpPr>
          <p:cNvPr id="110" name="Google Shape;110;p16"/>
          <p:cNvSpPr txBox="1"/>
          <p:nvPr>
            <p:ph idx="3" type="body"/>
          </p:nvPr>
        </p:nvSpPr>
        <p:spPr>
          <a:xfrm>
            <a:off x="5429680" y="1692890"/>
            <a:ext cx="4724526" cy="705515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rmAutofit/>
          </a:bodyPr>
          <a:lstStyle>
            <a:lvl1pPr indent="-228600" lvl="0" marL="457200" algn="l">
              <a:spcBef>
                <a:spcPts val="453"/>
              </a:spcBef>
              <a:spcAft>
                <a:spcPts val="0"/>
              </a:spcAft>
              <a:buClr>
                <a:srgbClr val="1F497D"/>
              </a:buClr>
              <a:buSzPts val="2264"/>
              <a:buNone/>
              <a:defRPr b="1" sz="2264"/>
            </a:lvl1pPr>
            <a:lvl2pPr indent="-228600" lvl="1" marL="914400" algn="l">
              <a:spcBef>
                <a:spcPts val="434"/>
              </a:spcBef>
              <a:spcAft>
                <a:spcPts val="0"/>
              </a:spcAft>
              <a:buClr>
                <a:srgbClr val="1F497D"/>
              </a:buClr>
              <a:buSzPts val="2170"/>
              <a:buNone/>
              <a:defRPr b="1" sz="2170"/>
            </a:lvl2pPr>
            <a:lvl3pPr indent="-228600" lvl="2" marL="1371600" algn="l">
              <a:spcBef>
                <a:spcPts val="396"/>
              </a:spcBef>
              <a:spcAft>
                <a:spcPts val="0"/>
              </a:spcAft>
              <a:buClr>
                <a:srgbClr val="1F497D"/>
              </a:buClr>
              <a:buSzPts val="1982"/>
              <a:buNone/>
              <a:defRPr b="1" sz="1982"/>
            </a:lvl3pPr>
            <a:lvl4pPr indent="-228600" lvl="3" marL="18288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None/>
              <a:defRPr b="1" sz="1698"/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None/>
              <a:defRPr b="1" sz="1698"/>
            </a:lvl5pPr>
            <a:lvl6pPr indent="-22860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None/>
              <a:defRPr b="1" sz="1698"/>
            </a:lvl6pPr>
            <a:lvl7pPr indent="-22860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None/>
              <a:defRPr b="1" sz="1698"/>
            </a:lvl7pPr>
            <a:lvl8pPr indent="-22860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None/>
              <a:defRPr b="1" sz="1698"/>
            </a:lvl8pPr>
            <a:lvl9pPr indent="-22860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None/>
              <a:defRPr b="1" sz="1698"/>
            </a:lvl9pPr>
          </a:lstStyle>
          <a:p/>
        </p:txBody>
      </p:sp>
      <p:sp>
        <p:nvSpPr>
          <p:cNvPr id="111" name="Google Shape;111;p16"/>
          <p:cNvSpPr txBox="1"/>
          <p:nvPr>
            <p:ph idx="4" type="body"/>
          </p:nvPr>
        </p:nvSpPr>
        <p:spPr>
          <a:xfrm>
            <a:off x="5429680" y="2398405"/>
            <a:ext cx="4724526" cy="435739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90334" lvl="0" marL="457200" algn="l">
              <a:spcBef>
                <a:spcPts val="509"/>
              </a:spcBef>
              <a:spcAft>
                <a:spcPts val="0"/>
              </a:spcAft>
              <a:buClr>
                <a:srgbClr val="1F497D"/>
              </a:buClr>
              <a:buSzPts val="2547"/>
              <a:buChar char="•"/>
              <a:defRPr sz="2547"/>
            </a:lvl1pPr>
            <a:lvl2pPr indent="-366394" lvl="1" marL="914400" algn="l">
              <a:spcBef>
                <a:spcPts val="434"/>
              </a:spcBef>
              <a:spcAft>
                <a:spcPts val="0"/>
              </a:spcAft>
              <a:buClr>
                <a:srgbClr val="1F497D"/>
              </a:buClr>
              <a:buSzPts val="2170"/>
              <a:buChar char="–"/>
              <a:defRPr sz="2170"/>
            </a:lvl2pPr>
            <a:lvl3pPr indent="-354457" lvl="2" marL="1371600" algn="l">
              <a:spcBef>
                <a:spcPts val="396"/>
              </a:spcBef>
              <a:spcAft>
                <a:spcPts val="0"/>
              </a:spcAft>
              <a:buClr>
                <a:srgbClr val="1F497D"/>
              </a:buClr>
              <a:buSzPts val="1982"/>
              <a:buChar char="•"/>
              <a:defRPr sz="1982"/>
            </a:lvl3pPr>
            <a:lvl4pPr indent="-336422" lvl="3" marL="18288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Char char="–"/>
              <a:defRPr sz="1698"/>
            </a:lvl4pPr>
            <a:lvl5pPr indent="-336423" lvl="4" marL="2286000" algn="l">
              <a:spcBef>
                <a:spcPts val="340"/>
              </a:spcBef>
              <a:spcAft>
                <a:spcPts val="0"/>
              </a:spcAft>
              <a:buClr>
                <a:srgbClr val="1F497D"/>
              </a:buClr>
              <a:buSzPts val="1698"/>
              <a:buChar char="»"/>
              <a:defRPr sz="1698"/>
            </a:lvl5pPr>
            <a:lvl6pPr indent="-336423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6pPr>
            <a:lvl7pPr indent="-336423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7pPr>
            <a:lvl8pPr indent="-336422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8pPr>
            <a:lvl9pPr indent="-336422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698"/>
              <a:buChar char="•"/>
              <a:defRPr sz="1698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534434" y="301113"/>
            <a:ext cx="3516488" cy="1281483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17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4178960" y="301115"/>
            <a:ext cx="5975246" cy="645468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44309" lvl="0" marL="457200" algn="l">
              <a:spcBef>
                <a:spcPts val="679"/>
              </a:spcBef>
              <a:spcAft>
                <a:spcPts val="0"/>
              </a:spcAft>
              <a:buClr>
                <a:srgbClr val="1F497D"/>
              </a:buClr>
              <a:buSzPts val="3397"/>
              <a:buChar char="•"/>
              <a:defRPr sz="3397"/>
            </a:lvl1pPr>
            <a:lvl2pPr indent="-420306" lvl="1" marL="914400" algn="l">
              <a:spcBef>
                <a:spcPts val="604"/>
              </a:spcBef>
              <a:spcAft>
                <a:spcPts val="0"/>
              </a:spcAft>
              <a:buClr>
                <a:srgbClr val="1F497D"/>
              </a:buClr>
              <a:buSzPts val="3019"/>
              <a:buChar char="–"/>
              <a:defRPr sz="3019"/>
            </a:lvl2pPr>
            <a:lvl3pPr indent="-390334" lvl="2" marL="1371600" algn="l">
              <a:spcBef>
                <a:spcPts val="509"/>
              </a:spcBef>
              <a:spcAft>
                <a:spcPts val="0"/>
              </a:spcAft>
              <a:buClr>
                <a:srgbClr val="1F497D"/>
              </a:buClr>
              <a:buSzPts val="2547"/>
              <a:buChar char="•"/>
              <a:defRPr sz="2547"/>
            </a:lvl3pPr>
            <a:lvl4pPr indent="-366394" lvl="3" marL="1828800" algn="l">
              <a:spcBef>
                <a:spcPts val="434"/>
              </a:spcBef>
              <a:spcAft>
                <a:spcPts val="0"/>
              </a:spcAft>
              <a:buClr>
                <a:srgbClr val="1F497D"/>
              </a:buClr>
              <a:buSzPts val="2170"/>
              <a:buChar char="–"/>
              <a:defRPr sz="2170"/>
            </a:lvl4pPr>
            <a:lvl5pPr indent="-366395" lvl="4" marL="2286000" algn="l">
              <a:spcBef>
                <a:spcPts val="434"/>
              </a:spcBef>
              <a:spcAft>
                <a:spcPts val="0"/>
              </a:spcAft>
              <a:buClr>
                <a:srgbClr val="1F497D"/>
              </a:buClr>
              <a:buSzPts val="2170"/>
              <a:buChar char="»"/>
              <a:defRPr sz="2170"/>
            </a:lvl5pPr>
            <a:lvl6pPr indent="-366395" lvl="5" marL="274320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  <a:defRPr sz="2170"/>
            </a:lvl6pPr>
            <a:lvl7pPr indent="-366395" lvl="6" marL="320040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  <a:defRPr sz="2170"/>
            </a:lvl7pPr>
            <a:lvl8pPr indent="-366395" lvl="7" marL="365760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  <a:defRPr sz="2170"/>
            </a:lvl8pPr>
            <a:lvl9pPr indent="-366395" lvl="8" marL="411480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  <a:defRPr sz="2170"/>
            </a:lvl9pPr>
          </a:lstStyle>
          <a:p/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534434" y="1582598"/>
            <a:ext cx="3516488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228600" lvl="0" marL="457200" algn="l">
              <a:spcBef>
                <a:spcPts val="302"/>
              </a:spcBef>
              <a:spcAft>
                <a:spcPts val="0"/>
              </a:spcAft>
              <a:buClr>
                <a:srgbClr val="1F497D"/>
              </a:buClr>
              <a:buSzPts val="1510"/>
              <a:buNone/>
              <a:defRPr sz="1510"/>
            </a:lvl1pPr>
            <a:lvl2pPr indent="-228600" lvl="1" marL="914400" algn="l">
              <a:spcBef>
                <a:spcPts val="264"/>
              </a:spcBef>
              <a:spcAft>
                <a:spcPts val="0"/>
              </a:spcAft>
              <a:buClr>
                <a:srgbClr val="1F497D"/>
              </a:buClr>
              <a:buSzPts val="1321"/>
              <a:buNone/>
              <a:defRPr sz="1321"/>
            </a:lvl2pPr>
            <a:lvl3pPr indent="-228600" lvl="2" marL="1371600" algn="l">
              <a:spcBef>
                <a:spcPts val="208"/>
              </a:spcBef>
              <a:spcAft>
                <a:spcPts val="0"/>
              </a:spcAft>
              <a:buClr>
                <a:srgbClr val="1F497D"/>
              </a:buClr>
              <a:buSzPts val="1038"/>
              <a:buNone/>
              <a:defRPr sz="1038"/>
            </a:lvl3pPr>
            <a:lvl4pPr indent="-228600" lvl="3" marL="1828800" algn="l">
              <a:spcBef>
                <a:spcPts val="189"/>
              </a:spcBef>
              <a:spcAft>
                <a:spcPts val="0"/>
              </a:spcAft>
              <a:buClr>
                <a:srgbClr val="1F497D"/>
              </a:buClr>
              <a:buSzPts val="944"/>
              <a:buNone/>
              <a:defRPr sz="943"/>
            </a:lvl4pPr>
            <a:lvl5pPr indent="-228600" lvl="4" marL="2286000" algn="l">
              <a:spcBef>
                <a:spcPts val="189"/>
              </a:spcBef>
              <a:spcAft>
                <a:spcPts val="0"/>
              </a:spcAft>
              <a:buClr>
                <a:srgbClr val="1F497D"/>
              </a:buClr>
              <a:buSzPts val="944"/>
              <a:buNone/>
              <a:defRPr sz="943"/>
            </a:lvl5pPr>
            <a:lvl6pPr indent="-228600" lvl="5" marL="2743200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4"/>
              <a:buNone/>
              <a:defRPr sz="943"/>
            </a:lvl6pPr>
            <a:lvl7pPr indent="-228600" lvl="6" marL="3200400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4"/>
              <a:buNone/>
              <a:defRPr sz="943"/>
            </a:lvl7pPr>
            <a:lvl8pPr indent="-228600" lvl="7" marL="3657600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4"/>
              <a:buNone/>
              <a:defRPr sz="943"/>
            </a:lvl8pPr>
            <a:lvl9pPr indent="-228600" lvl="8" marL="4114800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4"/>
              <a:buNone/>
              <a:defRPr sz="943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2095049" y="5293995"/>
            <a:ext cx="6413183" cy="624986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17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/>
          <p:nvPr>
            <p:ph idx="2" type="pic"/>
          </p:nvPr>
        </p:nvSpPr>
        <p:spPr>
          <a:xfrm>
            <a:off x="2095049" y="675755"/>
            <a:ext cx="6413183" cy="453771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rmAutofit/>
          </a:bodyPr>
          <a:lstStyle>
            <a:lvl1pPr lvl="0" marR="0" rtl="0" algn="l">
              <a:spcBef>
                <a:spcPts val="679"/>
              </a:spcBef>
              <a:spcAft>
                <a:spcPts val="0"/>
              </a:spcAft>
              <a:buClr>
                <a:srgbClr val="1F497D"/>
              </a:buClr>
              <a:buSzPts val="3397"/>
              <a:buFont typeface="Arial"/>
              <a:buNone/>
              <a:defRPr b="0" i="0" sz="3397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4"/>
              </a:spcBef>
              <a:spcAft>
                <a:spcPts val="0"/>
              </a:spcAft>
              <a:buClr>
                <a:srgbClr val="1F497D"/>
              </a:buClr>
              <a:buSzPts val="3019"/>
              <a:buFont typeface="Arial"/>
              <a:buNone/>
              <a:defRPr b="0" i="0" sz="3019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9"/>
              </a:spcBef>
              <a:spcAft>
                <a:spcPts val="0"/>
              </a:spcAft>
              <a:buClr>
                <a:srgbClr val="1F497D"/>
              </a:buClr>
              <a:buSzPts val="2547"/>
              <a:buFont typeface="Arial"/>
              <a:buNone/>
              <a:defRPr b="0" i="0" sz="2547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34"/>
              </a:spcBef>
              <a:spcAft>
                <a:spcPts val="0"/>
              </a:spcAft>
              <a:buClr>
                <a:srgbClr val="1F497D"/>
              </a:buClr>
              <a:buSzPts val="2170"/>
              <a:buFont typeface="Arial"/>
              <a:buNone/>
              <a:defRPr b="0" i="0" sz="217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34"/>
              </a:spcBef>
              <a:spcAft>
                <a:spcPts val="0"/>
              </a:spcAft>
              <a:buClr>
                <a:srgbClr val="1F497D"/>
              </a:buClr>
              <a:buSzPts val="2170"/>
              <a:buFont typeface="Arial"/>
              <a:buNone/>
              <a:defRPr b="0" i="0" sz="217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  <a:defRPr b="0" i="0" sz="2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  <a:defRPr b="0" i="0" sz="2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  <a:defRPr b="0" i="0" sz="2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  <a:defRPr b="0" i="0" sz="2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2095049" y="5918981"/>
            <a:ext cx="6413183" cy="887584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228600" lvl="0" marL="457200" algn="l">
              <a:spcBef>
                <a:spcPts val="302"/>
              </a:spcBef>
              <a:spcAft>
                <a:spcPts val="0"/>
              </a:spcAft>
              <a:buClr>
                <a:srgbClr val="1F497D"/>
              </a:buClr>
              <a:buSzPts val="1510"/>
              <a:buNone/>
              <a:defRPr sz="1510"/>
            </a:lvl1pPr>
            <a:lvl2pPr indent="-228600" lvl="1" marL="914400" algn="l">
              <a:spcBef>
                <a:spcPts val="264"/>
              </a:spcBef>
              <a:spcAft>
                <a:spcPts val="0"/>
              </a:spcAft>
              <a:buClr>
                <a:srgbClr val="1F497D"/>
              </a:buClr>
              <a:buSzPts val="1321"/>
              <a:buNone/>
              <a:defRPr sz="1321"/>
            </a:lvl2pPr>
            <a:lvl3pPr indent="-228600" lvl="2" marL="1371600" algn="l">
              <a:spcBef>
                <a:spcPts val="208"/>
              </a:spcBef>
              <a:spcAft>
                <a:spcPts val="0"/>
              </a:spcAft>
              <a:buClr>
                <a:srgbClr val="1F497D"/>
              </a:buClr>
              <a:buSzPts val="1038"/>
              <a:buNone/>
              <a:defRPr sz="1038"/>
            </a:lvl3pPr>
            <a:lvl4pPr indent="-228600" lvl="3" marL="1828800" algn="l">
              <a:spcBef>
                <a:spcPts val="189"/>
              </a:spcBef>
              <a:spcAft>
                <a:spcPts val="0"/>
              </a:spcAft>
              <a:buClr>
                <a:srgbClr val="1F497D"/>
              </a:buClr>
              <a:buSzPts val="944"/>
              <a:buNone/>
              <a:defRPr sz="943"/>
            </a:lvl4pPr>
            <a:lvl5pPr indent="-228600" lvl="4" marL="2286000" algn="l">
              <a:spcBef>
                <a:spcPts val="189"/>
              </a:spcBef>
              <a:spcAft>
                <a:spcPts val="0"/>
              </a:spcAft>
              <a:buClr>
                <a:srgbClr val="1F497D"/>
              </a:buClr>
              <a:buSzPts val="944"/>
              <a:buNone/>
              <a:defRPr sz="943"/>
            </a:lvl5pPr>
            <a:lvl6pPr indent="-228600" lvl="5" marL="2743200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4"/>
              <a:buNone/>
              <a:defRPr sz="943"/>
            </a:lvl6pPr>
            <a:lvl7pPr indent="-228600" lvl="6" marL="3200400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4"/>
              <a:buNone/>
              <a:defRPr sz="943"/>
            </a:lvl7pPr>
            <a:lvl8pPr indent="-228600" lvl="7" marL="3657600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4"/>
              <a:buNone/>
              <a:defRPr sz="943"/>
            </a:lvl8pPr>
            <a:lvl9pPr indent="-228600" lvl="8" marL="4114800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4"/>
              <a:buNone/>
              <a:defRPr sz="943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ctrTitle"/>
          </p:nvPr>
        </p:nvSpPr>
        <p:spPr>
          <a:xfrm>
            <a:off x="801648" y="2349386"/>
            <a:ext cx="9085342" cy="1621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706"/>
              </a:spcBef>
              <a:spcAft>
                <a:spcPts val="0"/>
              </a:spcAft>
              <a:buClr>
                <a:srgbClr val="888888"/>
              </a:buClr>
              <a:buSzPts val="3529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0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647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6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6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6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6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6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534989" y="303213"/>
            <a:ext cx="9618663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 rot="5400000">
            <a:off x="2848770" y="-548480"/>
            <a:ext cx="4991101" cy="961866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 rot="5400000">
            <a:off x="5725320" y="2328071"/>
            <a:ext cx="6453186" cy="2403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 rot="5400000">
            <a:off x="839790" y="-1586"/>
            <a:ext cx="6453186" cy="7062788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44329" y="4859832"/>
            <a:ext cx="9085342" cy="1502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b="1" sz="441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44329" y="3205459"/>
            <a:ext cx="9085342" cy="1654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6"/>
              <a:buNone/>
              <a:defRPr sz="2206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97"/>
              </a:spcBef>
              <a:spcAft>
                <a:spcPts val="0"/>
              </a:spcAft>
              <a:buClr>
                <a:srgbClr val="888888"/>
              </a:buClr>
              <a:buSzPts val="1985"/>
              <a:buNone/>
              <a:defRPr sz="1985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544"/>
              <a:buNone/>
              <a:defRPr sz="1544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544"/>
              <a:buNone/>
              <a:defRPr sz="1544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544"/>
              <a:buNone/>
              <a:defRPr sz="1544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544"/>
              <a:buNone/>
              <a:defRPr sz="1544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544"/>
              <a:buNone/>
              <a:defRPr sz="1544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544"/>
              <a:buNone/>
              <a:defRPr sz="154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534432" y="1764666"/>
            <a:ext cx="4720815" cy="4991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687" lvl="0" marL="45720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088"/>
              <a:buChar char="•"/>
              <a:defRPr sz="3088"/>
            </a:lvl1pPr>
            <a:lvl2pPr indent="-396684" lvl="1" marL="914400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7"/>
              <a:buChar char="–"/>
              <a:defRPr sz="2647"/>
            </a:lvl2pPr>
            <a:lvl3pPr indent="-368681" lvl="2" marL="13716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3pPr>
            <a:lvl4pPr indent="-354647" lvl="3" marL="18288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–"/>
              <a:defRPr sz="1985"/>
            </a:lvl4pPr>
            <a:lvl5pPr indent="-354647" lvl="4" marL="22860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»"/>
              <a:defRPr sz="1985"/>
            </a:lvl5pPr>
            <a:lvl6pPr indent="-354647" lvl="5" marL="27432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6pPr>
            <a:lvl7pPr indent="-354647" lvl="6" marL="32004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7pPr>
            <a:lvl8pPr indent="-354647" lvl="7" marL="36576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8pPr>
            <a:lvl9pPr indent="-354647" lvl="8" marL="41148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5433391" y="1764666"/>
            <a:ext cx="4720815" cy="4991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687" lvl="0" marL="45720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088"/>
              <a:buChar char="•"/>
              <a:defRPr sz="3088"/>
            </a:lvl1pPr>
            <a:lvl2pPr indent="-396684" lvl="1" marL="914400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7"/>
              <a:buChar char="–"/>
              <a:defRPr sz="2647"/>
            </a:lvl2pPr>
            <a:lvl3pPr indent="-368681" lvl="2" marL="13716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3pPr>
            <a:lvl4pPr indent="-354647" lvl="3" marL="18288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–"/>
              <a:defRPr sz="1985"/>
            </a:lvl4pPr>
            <a:lvl5pPr indent="-354647" lvl="4" marL="22860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»"/>
              <a:defRPr sz="1985"/>
            </a:lvl5pPr>
            <a:lvl6pPr indent="-354647" lvl="5" marL="27432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6pPr>
            <a:lvl7pPr indent="-354647" lvl="6" marL="32004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7pPr>
            <a:lvl8pPr indent="-354647" lvl="7" marL="36576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8pPr>
            <a:lvl9pPr indent="-354647" lvl="8" marL="41148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2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534432" y="1692889"/>
            <a:ext cx="4722671" cy="705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7"/>
              <a:buNone/>
              <a:defRPr b="1" sz="2647"/>
            </a:lvl1pPr>
            <a:lvl2pPr indent="-228600" lvl="1" marL="9144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None/>
              <a:defRPr b="1" sz="2206"/>
            </a:lvl2pPr>
            <a:lvl3pPr indent="-228600" lvl="2" marL="13716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b="1" sz="1985"/>
            </a:lvl3pPr>
            <a:lvl4pPr indent="-228600" lvl="3" marL="18288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534432" y="2398404"/>
            <a:ext cx="4722671" cy="4357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684" lvl="0" marL="457200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7"/>
              <a:buChar char="•"/>
              <a:defRPr sz="2647"/>
            </a:lvl1pPr>
            <a:lvl2pPr indent="-368681" lvl="1" marL="9144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Char char="–"/>
              <a:defRPr sz="2206"/>
            </a:lvl2pPr>
            <a:lvl3pPr indent="-354647" lvl="2" marL="13716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3pPr>
            <a:lvl4pPr indent="-340614" lvl="3" marL="18288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–"/>
              <a:defRPr sz="1764"/>
            </a:lvl4pPr>
            <a:lvl5pPr indent="-340614" lvl="4" marL="22860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»"/>
              <a:defRPr sz="1764"/>
            </a:lvl5pPr>
            <a:lvl6pPr indent="-340614" lvl="5" marL="27432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•"/>
              <a:defRPr sz="1764"/>
            </a:lvl6pPr>
            <a:lvl7pPr indent="-340614" lvl="6" marL="32004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•"/>
              <a:defRPr sz="1764"/>
            </a:lvl7pPr>
            <a:lvl8pPr indent="-340614" lvl="7" marL="36576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•"/>
              <a:defRPr sz="1764"/>
            </a:lvl8pPr>
            <a:lvl9pPr indent="-340614" lvl="8" marL="41148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•"/>
              <a:defRPr sz="1764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5429680" y="1692889"/>
            <a:ext cx="4724526" cy="705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7"/>
              <a:buNone/>
              <a:defRPr b="1" sz="2647"/>
            </a:lvl1pPr>
            <a:lvl2pPr indent="-228600" lvl="1" marL="9144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None/>
              <a:defRPr b="1" sz="2206"/>
            </a:lvl2pPr>
            <a:lvl3pPr indent="-228600" lvl="2" marL="13716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b="1" sz="1985"/>
            </a:lvl3pPr>
            <a:lvl4pPr indent="-228600" lvl="3" marL="18288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5429680" y="2398404"/>
            <a:ext cx="4724526" cy="4357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684" lvl="0" marL="457200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7"/>
              <a:buChar char="•"/>
              <a:defRPr sz="2647"/>
            </a:lvl1pPr>
            <a:lvl2pPr indent="-368681" lvl="1" marL="9144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Char char="–"/>
              <a:defRPr sz="2206"/>
            </a:lvl2pPr>
            <a:lvl3pPr indent="-354647" lvl="2" marL="1371600" algn="l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3pPr>
            <a:lvl4pPr indent="-340614" lvl="3" marL="18288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–"/>
              <a:defRPr sz="1764"/>
            </a:lvl4pPr>
            <a:lvl5pPr indent="-340614" lvl="4" marL="22860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»"/>
              <a:defRPr sz="1764"/>
            </a:lvl5pPr>
            <a:lvl6pPr indent="-340614" lvl="5" marL="27432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•"/>
              <a:defRPr sz="1764"/>
            </a:lvl6pPr>
            <a:lvl7pPr indent="-340614" lvl="6" marL="32004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•"/>
              <a:defRPr sz="1764"/>
            </a:lvl7pPr>
            <a:lvl8pPr indent="-340614" lvl="7" marL="36576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•"/>
              <a:defRPr sz="1764"/>
            </a:lvl8pPr>
            <a:lvl9pPr indent="-340614" lvl="8" marL="411480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Char char="•"/>
              <a:defRPr sz="1764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534433" y="301113"/>
            <a:ext cx="3516488" cy="1281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6"/>
              <a:buFont typeface="Calibri"/>
              <a:buNone/>
              <a:defRPr b="1" sz="22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4178960" y="301114"/>
            <a:ext cx="5975246" cy="6454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691" lvl="0" marL="457200" algn="l">
              <a:spcBef>
                <a:spcPts val="706"/>
              </a:spcBef>
              <a:spcAft>
                <a:spcPts val="0"/>
              </a:spcAft>
              <a:buClr>
                <a:schemeClr val="dk1"/>
              </a:buClr>
              <a:buSzPts val="3529"/>
              <a:buChar char="•"/>
              <a:defRPr sz="3529"/>
            </a:lvl1pPr>
            <a:lvl2pPr indent="-424687" lvl="1" marL="91440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088"/>
              <a:buChar char="–"/>
              <a:defRPr sz="3088"/>
            </a:lvl2pPr>
            <a:lvl3pPr indent="-396684" lvl="2" marL="1371600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7"/>
              <a:buChar char="•"/>
              <a:defRPr sz="2647"/>
            </a:lvl3pPr>
            <a:lvl4pPr indent="-368681" lvl="3" marL="18288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Char char="–"/>
              <a:defRPr sz="2206"/>
            </a:lvl4pPr>
            <a:lvl5pPr indent="-368681" lvl="4" marL="22860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Char char="»"/>
              <a:defRPr sz="2206"/>
            </a:lvl5pPr>
            <a:lvl6pPr indent="-368681" lvl="5" marL="27432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6pPr>
            <a:lvl7pPr indent="-368681" lvl="6" marL="32004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7pPr>
            <a:lvl8pPr indent="-368681" lvl="7" marL="36576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8pPr>
            <a:lvl9pPr indent="-368681" lvl="8" marL="411480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534433" y="1582597"/>
            <a:ext cx="3516488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9"/>
              </a:spcBef>
              <a:spcAft>
                <a:spcPts val="0"/>
              </a:spcAft>
              <a:buClr>
                <a:schemeClr val="dk1"/>
              </a:buClr>
              <a:buSzPts val="1544"/>
              <a:buNone/>
              <a:defRPr sz="1544"/>
            </a:lvl1pPr>
            <a:lvl2pPr indent="-228600" lvl="1" marL="9144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2pPr>
            <a:lvl3pPr indent="-228600" lvl="2" marL="1371600" algn="l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3pPr>
            <a:lvl4pPr indent="-228600" lvl="3" marL="18288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4pPr>
            <a:lvl5pPr indent="-228600" lvl="4" marL="22860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5pPr>
            <a:lvl6pPr indent="-228600" lvl="5" marL="27432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6pPr>
            <a:lvl7pPr indent="-228600" lvl="6" marL="32004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7pPr>
            <a:lvl8pPr indent="-228600" lvl="7" marL="36576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8pPr>
            <a:lvl9pPr indent="-228600" lvl="8" marL="41148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2095048" y="5293995"/>
            <a:ext cx="6413183" cy="624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6"/>
              <a:buFont typeface="Calibri"/>
              <a:buNone/>
              <a:defRPr b="1" sz="22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2095048" y="675755"/>
            <a:ext cx="6413183" cy="4537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706"/>
              </a:spcBef>
              <a:spcAft>
                <a:spcPts val="0"/>
              </a:spcAft>
              <a:buClr>
                <a:schemeClr val="dk1"/>
              </a:buClr>
              <a:buSzPts val="3529"/>
              <a:buFont typeface="Arial"/>
              <a:buNone/>
              <a:defRPr b="0" i="0" sz="352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088"/>
              <a:buFont typeface="Arial"/>
              <a:buNone/>
              <a:defRPr b="0" i="0" sz="30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7"/>
              <a:buFont typeface="Arial"/>
              <a:buNone/>
              <a:defRPr b="0" i="0" sz="264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None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None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None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None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None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None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2095048" y="5918981"/>
            <a:ext cx="6413183" cy="887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9"/>
              </a:spcBef>
              <a:spcAft>
                <a:spcPts val="0"/>
              </a:spcAft>
              <a:buClr>
                <a:schemeClr val="dk1"/>
              </a:buClr>
              <a:buSzPts val="1544"/>
              <a:buNone/>
              <a:defRPr sz="1544"/>
            </a:lvl1pPr>
            <a:lvl2pPr indent="-228600" lvl="1" marL="9144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2pPr>
            <a:lvl3pPr indent="-228600" lvl="2" marL="1371600" algn="l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3pPr>
            <a:lvl4pPr indent="-228600" lvl="3" marL="18288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4pPr>
            <a:lvl5pPr indent="-228600" lvl="4" marL="22860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5pPr>
            <a:lvl6pPr indent="-228600" lvl="5" marL="27432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6pPr>
            <a:lvl7pPr indent="-228600" lvl="6" marL="32004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7pPr>
            <a:lvl8pPr indent="-228600" lvl="7" marL="36576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8pPr>
            <a:lvl9pPr indent="-228600" lvl="8" marL="4114800" algn="l"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2"/>
              <a:buFont typeface="Calibri"/>
              <a:buNone/>
              <a:defRPr b="0" i="0" sz="48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691" lvl="0" marL="457200" marR="0" rtl="0" algn="l">
              <a:spcBef>
                <a:spcPts val="706"/>
              </a:spcBef>
              <a:spcAft>
                <a:spcPts val="0"/>
              </a:spcAft>
              <a:buClr>
                <a:schemeClr val="dk1"/>
              </a:buClr>
              <a:buSzPts val="3529"/>
              <a:buFont typeface="Arial"/>
              <a:buChar char="•"/>
              <a:defRPr b="0" i="0" sz="352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4687" lvl="1" marL="914400" marR="0" rtl="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088"/>
              <a:buFont typeface="Arial"/>
              <a:buChar char="–"/>
              <a:defRPr b="0" i="0" sz="30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6684" lvl="2" marL="1371600" marR="0" rtl="0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7"/>
              <a:buFont typeface="Arial"/>
              <a:buChar char="•"/>
              <a:defRPr b="0" i="0" sz="264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681" lvl="3" marL="1828800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Char char="–"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681" lvl="4" marL="2286000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Char char="»"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681" lvl="5" marL="2743200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Char char="•"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681" lvl="6" marL="3200400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Char char="•"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681" lvl="7" marL="3657600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Char char="•"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681" lvl="8" marL="4114800" marR="0" rtl="0" algn="l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Char char="•"/>
              <a:defRPr b="0" i="0" sz="22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rtOftheSW-Powerpoint-template8.jpg" id="85" name="Google Shape;8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577013"/>
            <a:ext cx="10696575" cy="9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>
            <p:ph type="title"/>
          </p:nvPr>
        </p:nvSpPr>
        <p:spPr>
          <a:xfrm>
            <a:off x="534989" y="303213"/>
            <a:ext cx="9618663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1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1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1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1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1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1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1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1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1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534989" y="1765301"/>
            <a:ext cx="9618663" cy="4991101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44309" lvl="0" marL="457200" marR="0" rtl="0" algn="l">
              <a:spcBef>
                <a:spcPts val="679"/>
              </a:spcBef>
              <a:spcAft>
                <a:spcPts val="0"/>
              </a:spcAft>
              <a:buClr>
                <a:srgbClr val="1F497D"/>
              </a:buClr>
              <a:buSzPts val="3397"/>
              <a:buFont typeface="Arial"/>
              <a:buChar char="•"/>
              <a:defRPr b="0" i="0" sz="3397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0306" lvl="1" marL="914400" marR="0" rtl="0" algn="l">
              <a:spcBef>
                <a:spcPts val="604"/>
              </a:spcBef>
              <a:spcAft>
                <a:spcPts val="0"/>
              </a:spcAft>
              <a:buClr>
                <a:srgbClr val="1F497D"/>
              </a:buClr>
              <a:buSzPts val="3019"/>
              <a:buFont typeface="Arial"/>
              <a:buChar char="–"/>
              <a:defRPr b="0" i="0" sz="3019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0334" lvl="2" marL="1371600" marR="0" rtl="0" algn="l">
              <a:spcBef>
                <a:spcPts val="509"/>
              </a:spcBef>
              <a:spcAft>
                <a:spcPts val="0"/>
              </a:spcAft>
              <a:buClr>
                <a:srgbClr val="1F497D"/>
              </a:buClr>
              <a:buSzPts val="2547"/>
              <a:buFont typeface="Arial"/>
              <a:buChar char="•"/>
              <a:defRPr b="0" i="0" sz="2547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6394" lvl="3" marL="1828800" marR="0" rtl="0" algn="l">
              <a:spcBef>
                <a:spcPts val="434"/>
              </a:spcBef>
              <a:spcAft>
                <a:spcPts val="0"/>
              </a:spcAft>
              <a:buClr>
                <a:srgbClr val="1F497D"/>
              </a:buClr>
              <a:buSzPts val="2170"/>
              <a:buFont typeface="Arial"/>
              <a:buChar char="–"/>
              <a:defRPr b="0" i="0" sz="217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6395" lvl="4" marL="2286000" marR="0" rtl="0" algn="l">
              <a:spcBef>
                <a:spcPts val="434"/>
              </a:spcBef>
              <a:spcAft>
                <a:spcPts val="0"/>
              </a:spcAft>
              <a:buClr>
                <a:srgbClr val="1F497D"/>
              </a:buClr>
              <a:buSzPts val="2170"/>
              <a:buFont typeface="Arial"/>
              <a:buChar char="»"/>
              <a:defRPr b="0" i="0" sz="217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6395" lvl="5" marL="2743200" marR="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•"/>
              <a:defRPr b="0" i="0" sz="2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6395" lvl="6" marL="3200400" marR="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•"/>
              <a:defRPr b="0" i="0" sz="2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6395" lvl="7" marL="3657600" marR="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•"/>
              <a:defRPr b="0" i="0" sz="2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6395" lvl="8" marL="4114800" marR="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•"/>
              <a:defRPr b="0" i="0" sz="2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heartofswlep.co.uk/business-groups-network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591a1a841_0_4"/>
          <p:cNvSpPr txBox="1"/>
          <p:nvPr>
            <p:ph type="title"/>
          </p:nvPr>
        </p:nvSpPr>
        <p:spPr>
          <a:xfrm>
            <a:off x="534432" y="302865"/>
            <a:ext cx="9619800" cy="126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6591a1a841_0_4"/>
          <p:cNvSpPr txBox="1"/>
          <p:nvPr>
            <p:ph idx="1" type="body"/>
          </p:nvPr>
        </p:nvSpPr>
        <p:spPr>
          <a:xfrm>
            <a:off x="534432" y="1764666"/>
            <a:ext cx="9619800" cy="499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nternal+page.jpg" id="133" name="Google Shape;133;g6591a1a841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-452925"/>
            <a:ext cx="10688625" cy="8015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6591a1a841_0_4"/>
          <p:cNvSpPr txBox="1"/>
          <p:nvPr/>
        </p:nvSpPr>
        <p:spPr>
          <a:xfrm>
            <a:off x="988574" y="330475"/>
            <a:ext cx="837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075" lIns="80150" spcFirstLastPara="1" rIns="80150" wrap="square" tIns="40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</a:rPr>
              <a:t>DAVID RALPH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</a:rPr>
              <a:t>Chief Executive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</a:rPr>
              <a:t>HotSW LEP</a:t>
            </a:r>
            <a:endParaRPr b="1" i="0" sz="3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rtOftheSW-Powerpoint-template_cover2.jpg" id="140" name="Google Shape;1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125" y="148050"/>
            <a:ext cx="10261776" cy="72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 txBox="1"/>
          <p:nvPr/>
        </p:nvSpPr>
        <p:spPr>
          <a:xfrm>
            <a:off x="5718475" y="4475875"/>
            <a:ext cx="4325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David Ralph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</a:rPr>
              <a:t>Chief Executive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488702" y="827094"/>
            <a:ext cx="3236870" cy="1427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9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9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 sz="4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4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4323023" y="6157621"/>
            <a:ext cx="5770800" cy="1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thanks to</a:t>
            </a:r>
            <a:endParaRPr sz="20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Adriana Curca, Plymouth City Council</a:t>
            </a:r>
            <a:endParaRPr sz="20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Gilgrist, Somerset County Council</a:t>
            </a:r>
            <a:endParaRPr sz="20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59a365d28_0_0"/>
          <p:cNvSpPr txBox="1"/>
          <p:nvPr/>
        </p:nvSpPr>
        <p:spPr>
          <a:xfrm>
            <a:off x="45700" y="198225"/>
            <a:ext cx="10597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b="1" lang="en-GB" sz="3900">
                <a:solidFill>
                  <a:schemeClr val="dk2"/>
                </a:solidFill>
                <a:highlight>
                  <a:srgbClr val="FFFFFF"/>
                </a:highlight>
              </a:rPr>
              <a:t>Working with our business community - some new tools</a:t>
            </a:r>
            <a:endParaRPr b="1" sz="39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sp>
        <p:nvSpPr>
          <p:cNvPr id="150" name="Google Shape;150;g659a365d28_0_0"/>
          <p:cNvSpPr txBox="1"/>
          <p:nvPr/>
        </p:nvSpPr>
        <p:spPr>
          <a:xfrm>
            <a:off x="0" y="1783975"/>
            <a:ext cx="5345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Firstly, a big </a:t>
            </a:r>
            <a:r>
              <a:rPr b="1" lang="en-GB" sz="2000">
                <a:solidFill>
                  <a:schemeClr val="dk1"/>
                </a:solidFill>
                <a:highlight>
                  <a:srgbClr val="FFFFFF"/>
                </a:highlight>
              </a:rPr>
              <a:t>THANK YOU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 to our business groups / networks and all the business support providers who work with us 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A new quarterly Business Bulletin - a summary of the main business surveys &amp; the “top” issues from the business community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And the top issue: it’s all about the people - recruiting &amp; keeping the right people, with the right skills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If you’re looking for a business group or network, there is now a place on our website to search or add your group</a:t>
            </a:r>
            <a:r>
              <a:rPr lang="en-GB" sz="2000">
                <a:solidFill>
                  <a:schemeClr val="dk1"/>
                </a:solidFill>
              </a:rPr>
              <a:t>:</a:t>
            </a:r>
            <a:endParaRPr sz="1600" u="sng">
              <a:solidFill>
                <a:schemeClr val="hlink"/>
              </a:solidFill>
            </a:endParaRPr>
          </a:p>
          <a:p>
            <a:pPr indent="0" lvl="0" marL="45720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</p:txBody>
      </p:sp>
      <p:pic>
        <p:nvPicPr>
          <p:cNvPr id="151" name="Google Shape;151;g659a365d2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600" y="2000954"/>
            <a:ext cx="4982276" cy="332714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659a365d28_0_0"/>
          <p:cNvSpPr txBox="1"/>
          <p:nvPr/>
        </p:nvSpPr>
        <p:spPr>
          <a:xfrm>
            <a:off x="457325" y="6364975"/>
            <a:ext cx="689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u="sng">
                <a:solidFill>
                  <a:schemeClr val="hlink"/>
                </a:solidFill>
                <a:hlinkClick r:id="rId4"/>
              </a:rPr>
              <a:t>https://heartofswlep.co.uk/business-groups-networks/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3925" y="1573250"/>
            <a:ext cx="8244698" cy="50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"/>
          <p:cNvSpPr/>
          <p:nvPr/>
        </p:nvSpPr>
        <p:spPr>
          <a:xfrm>
            <a:off x="8730925" y="1416575"/>
            <a:ext cx="1674300" cy="172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938" y="76200"/>
            <a:ext cx="10444753" cy="74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"/>
          <p:cNvSpPr/>
          <p:nvPr/>
        </p:nvSpPr>
        <p:spPr>
          <a:xfrm>
            <a:off x="9681975" y="1858725"/>
            <a:ext cx="1674300" cy="149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57d11ba72_0_16"/>
          <p:cNvSpPr txBox="1"/>
          <p:nvPr/>
        </p:nvSpPr>
        <p:spPr>
          <a:xfrm>
            <a:off x="169994" y="-69304"/>
            <a:ext cx="90753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970"/>
              <a:buFont typeface="Arial"/>
              <a:buNone/>
            </a:pPr>
            <a:r>
              <a:rPr b="1" i="0" lang="en-GB" sz="397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The economy is growing…</a:t>
            </a:r>
            <a:endParaRPr/>
          </a:p>
        </p:txBody>
      </p:sp>
      <p:pic>
        <p:nvPicPr>
          <p:cNvPr id="168" name="Google Shape;168;g657d11ba72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7117" y="1626173"/>
            <a:ext cx="8554800" cy="492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g657d11ba72_0_16"/>
          <p:cNvCxnSpPr/>
          <p:nvPr/>
        </p:nvCxnSpPr>
        <p:spPr>
          <a:xfrm>
            <a:off x="5344319" y="1989321"/>
            <a:ext cx="0" cy="2223300"/>
          </a:xfrm>
          <a:prstGeom prst="straightConnector1">
            <a:avLst/>
          </a:prstGeom>
          <a:noFill/>
          <a:ln cap="flat" cmpd="sng" w="1587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0" name="Google Shape;170;g657d11ba72_0_16"/>
          <p:cNvSpPr txBox="1"/>
          <p:nvPr/>
        </p:nvSpPr>
        <p:spPr>
          <a:xfrm>
            <a:off x="5741363" y="4768631"/>
            <a:ext cx="1667700" cy="805200"/>
          </a:xfrm>
          <a:prstGeom prst="rect">
            <a:avLst/>
          </a:prstGeom>
          <a:solidFill>
            <a:srgbClr val="7F7F7F">
              <a:alpha val="368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3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‘Do nothing’</a:t>
            </a:r>
            <a:endParaRPr/>
          </a:p>
        </p:txBody>
      </p:sp>
      <p:sp>
        <p:nvSpPr>
          <p:cNvPr id="171" name="Google Shape;171;g657d11ba72_0_16"/>
          <p:cNvSpPr txBox="1"/>
          <p:nvPr/>
        </p:nvSpPr>
        <p:spPr>
          <a:xfrm>
            <a:off x="173980" y="6643701"/>
            <a:ext cx="94497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374"/>
              <a:buFont typeface="Arial"/>
              <a:buNone/>
            </a:pPr>
            <a:r>
              <a:rPr b="1" i="0" lang="en-GB" sz="3374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…but “do nothing” is not transformational!</a:t>
            </a:r>
            <a:endParaRPr/>
          </a:p>
        </p:txBody>
      </p:sp>
      <p:cxnSp>
        <p:nvCxnSpPr>
          <p:cNvPr id="172" name="Google Shape;172;g657d11ba72_0_16"/>
          <p:cNvCxnSpPr/>
          <p:nvPr/>
        </p:nvCxnSpPr>
        <p:spPr>
          <a:xfrm>
            <a:off x="6925297" y="2227548"/>
            <a:ext cx="2469000" cy="0"/>
          </a:xfrm>
          <a:prstGeom prst="straightConnector1">
            <a:avLst/>
          </a:prstGeom>
          <a:noFill/>
          <a:ln cap="flat" cmpd="sng" w="15875">
            <a:solidFill>
              <a:srgbClr val="5597D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3" name="Google Shape;173;g657d11ba72_0_16"/>
          <p:cNvCxnSpPr/>
          <p:nvPr/>
        </p:nvCxnSpPr>
        <p:spPr>
          <a:xfrm flipH="1">
            <a:off x="6214646" y="2227548"/>
            <a:ext cx="703200" cy="1526100"/>
          </a:xfrm>
          <a:prstGeom prst="straightConnector1">
            <a:avLst/>
          </a:prstGeom>
          <a:noFill/>
          <a:ln cap="flat" cmpd="sng" w="15875">
            <a:solidFill>
              <a:srgbClr val="5597D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4" name="Google Shape;174;g657d11ba72_0_16"/>
          <p:cNvCxnSpPr>
            <a:stCxn id="170" idx="0"/>
          </p:cNvCxnSpPr>
          <p:nvPr/>
        </p:nvCxnSpPr>
        <p:spPr>
          <a:xfrm flipH="1" rot="10800000">
            <a:off x="6575213" y="3567731"/>
            <a:ext cx="754500" cy="120090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5" name="Google Shape;175;g657d11ba72_0_16"/>
          <p:cNvSpPr txBox="1"/>
          <p:nvPr/>
        </p:nvSpPr>
        <p:spPr>
          <a:xfrm>
            <a:off x="5210204" y="861524"/>
            <a:ext cx="2763600" cy="805200"/>
          </a:xfrm>
          <a:prstGeom prst="rect">
            <a:avLst/>
          </a:prstGeom>
          <a:solidFill>
            <a:srgbClr val="7F7F7F">
              <a:alpha val="368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3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Transformational growth</a:t>
            </a:r>
            <a:endParaRPr/>
          </a:p>
        </p:txBody>
      </p:sp>
      <p:cxnSp>
        <p:nvCxnSpPr>
          <p:cNvPr id="176" name="Google Shape;176;g657d11ba72_0_16"/>
          <p:cNvCxnSpPr/>
          <p:nvPr/>
        </p:nvCxnSpPr>
        <p:spPr>
          <a:xfrm>
            <a:off x="6610290" y="1644323"/>
            <a:ext cx="798600" cy="53220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7" name="Google Shape;177;g657d11ba72_0_16"/>
          <p:cNvSpPr/>
          <p:nvPr/>
        </p:nvSpPr>
        <p:spPr>
          <a:xfrm>
            <a:off x="9503055" y="2225901"/>
            <a:ext cx="240300" cy="1272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1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657d11ba72_0_16"/>
          <p:cNvSpPr txBox="1"/>
          <p:nvPr/>
        </p:nvSpPr>
        <p:spPr>
          <a:xfrm>
            <a:off x="8146443" y="615117"/>
            <a:ext cx="2197800" cy="1518000"/>
          </a:xfrm>
          <a:prstGeom prst="rect">
            <a:avLst/>
          </a:prstGeom>
          <a:solidFill>
            <a:srgbClr val="7F7F7F">
              <a:alpha val="368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3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prize: an economy 70% bigger than projection</a:t>
            </a:r>
            <a:endParaRPr/>
          </a:p>
        </p:txBody>
      </p:sp>
      <p:sp>
        <p:nvSpPr>
          <p:cNvPr id="179" name="Google Shape;179;g657d11ba72_0_16"/>
          <p:cNvSpPr/>
          <p:nvPr/>
        </p:nvSpPr>
        <p:spPr>
          <a:xfrm>
            <a:off x="9820690" y="2132968"/>
            <a:ext cx="240988" cy="699683"/>
          </a:xfrm>
          <a:custGeom>
            <a:rect b="b" l="l" r="r" t="t"/>
            <a:pathLst>
              <a:path extrusionOk="0" h="1488688" w="557197">
                <a:moveTo>
                  <a:pt x="479502" y="0"/>
                </a:moveTo>
                <a:cubicBezTo>
                  <a:pt x="538975" y="168662"/>
                  <a:pt x="598449" y="337324"/>
                  <a:pt x="518532" y="585439"/>
                </a:cubicBezTo>
                <a:cubicBezTo>
                  <a:pt x="438615" y="833554"/>
                  <a:pt x="219307" y="1161121"/>
                  <a:pt x="0" y="1488688"/>
                </a:cubicBezTo>
              </a:path>
            </a:pathLst>
          </a:custGeom>
          <a:noFill/>
          <a:ln cap="flat" cmpd="sng" w="1905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1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657d11ba72_0_16"/>
          <p:cNvSpPr txBox="1"/>
          <p:nvPr/>
        </p:nvSpPr>
        <p:spPr>
          <a:xfrm>
            <a:off x="1943835" y="5056166"/>
            <a:ext cx="3688500" cy="1721100"/>
          </a:xfrm>
          <a:prstGeom prst="rect">
            <a:avLst/>
          </a:prstGeom>
          <a:solidFill>
            <a:srgbClr val="7F7F7F">
              <a:alpha val="6667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6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FTE employment growth expected to weaken in the near term nationally as well as in HotSW.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6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addition, HotSW’s productivity growth is also slowing down.  </a:t>
            </a:r>
            <a:endParaRPr/>
          </a:p>
        </p:txBody>
      </p:sp>
      <p:cxnSp>
        <p:nvCxnSpPr>
          <p:cNvPr id="181" name="Google Shape;181;g657d11ba72_0_16"/>
          <p:cNvCxnSpPr/>
          <p:nvPr/>
        </p:nvCxnSpPr>
        <p:spPr>
          <a:xfrm flipH="1" rot="10800000">
            <a:off x="5201158" y="3916981"/>
            <a:ext cx="503700" cy="116910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57d11ba72_0_47"/>
          <p:cNvSpPr txBox="1"/>
          <p:nvPr>
            <p:ph type="title"/>
          </p:nvPr>
        </p:nvSpPr>
        <p:spPr>
          <a:xfrm>
            <a:off x="534432" y="302865"/>
            <a:ext cx="9619800" cy="126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657d11ba72_0_47"/>
          <p:cNvSpPr txBox="1"/>
          <p:nvPr>
            <p:ph idx="1" type="body"/>
          </p:nvPr>
        </p:nvSpPr>
        <p:spPr>
          <a:xfrm>
            <a:off x="534432" y="1764666"/>
            <a:ext cx="9619800" cy="499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g657d11ba72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5" y="325800"/>
            <a:ext cx="1064895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57d11ba72_0_54"/>
          <p:cNvSpPr txBox="1"/>
          <p:nvPr>
            <p:ph type="title"/>
          </p:nvPr>
        </p:nvSpPr>
        <p:spPr>
          <a:xfrm>
            <a:off x="534432" y="302865"/>
            <a:ext cx="9619800" cy="126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657d11ba72_0_54"/>
          <p:cNvSpPr txBox="1"/>
          <p:nvPr>
            <p:ph idx="1" type="body"/>
          </p:nvPr>
        </p:nvSpPr>
        <p:spPr>
          <a:xfrm>
            <a:off x="534432" y="1764666"/>
            <a:ext cx="9619800" cy="499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g657d11ba72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2765"/>
            <a:ext cx="10688626" cy="547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63" y="107100"/>
            <a:ext cx="9992727" cy="645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eart of the South West (White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2015-06-24T11:44:11Z</dcterms:created>
  <dc:creator>Dawn Fletcher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0x0101003B5ACBFEF73DEF479BBBAD1C8DEFC6FA</vt:lpwstr>
  </property>
</Properties>
</file>